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2/18/2016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‹#›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Constitutional Convention: Problems with Representation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Three-fifth’s Compromise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The Three-fifth’s (3/5) Compromise counted slaves as 3/5</a:t>
            </a:r>
            <a:r>
              <a:rPr lang="en-US" u="sng" baseline="30000" dirty="0" smtClean="0"/>
              <a:t>th</a:t>
            </a:r>
            <a:r>
              <a:rPr lang="en-US" u="sng" dirty="0" smtClean="0"/>
              <a:t>’s of a person</a:t>
            </a:r>
          </a:p>
          <a:p>
            <a:endParaRPr lang="en-US" u="sng" dirty="0" smtClean="0"/>
          </a:p>
          <a:p>
            <a:r>
              <a:rPr lang="en-US" dirty="0" smtClean="0"/>
              <a:t>While this decision seems poor by today’s standards, we must remember that the Founders were making the best decision they could</a:t>
            </a:r>
          </a:p>
          <a:p>
            <a:endParaRPr lang="en-US" dirty="0" smtClean="0"/>
          </a:p>
          <a:p>
            <a:r>
              <a:rPr lang="en-US" dirty="0" smtClean="0"/>
              <a:t>This decision helped lead to the </a:t>
            </a:r>
            <a:r>
              <a:rPr lang="en-US" smtClean="0"/>
              <a:t>Civil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Summarize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your interactive notebook, at the bottom of your notes page, write a short paragraph about today’s lesson. Write about:</a:t>
            </a:r>
          </a:p>
          <a:p>
            <a:pPr lvl="1"/>
            <a:r>
              <a:rPr lang="en-US" dirty="0"/>
              <a:t>What the main idea of the lesson was</a:t>
            </a:r>
          </a:p>
          <a:p>
            <a:pPr lvl="1"/>
            <a:r>
              <a:rPr lang="en-US" dirty="0"/>
              <a:t>AND what you learned today.</a:t>
            </a:r>
          </a:p>
          <a:p>
            <a:endParaRPr lang="en-US" dirty="0"/>
          </a:p>
          <a:p>
            <a:r>
              <a:rPr lang="en-US" dirty="0"/>
              <a:t>Your summary should be able to explain today’s lesson to someone who was not in class today.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0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6/6b/United_States_1789-03_to_1789-08_east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0"/>
            <a:ext cx="6145505" cy="685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Pop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Hampshire, Massachusetts, Rhode Island, Connecticut, New York, Pennsylvania, Delaware, New Jersey, Maryland, Virginia, North Carolina, South Carolina, Georgia</a:t>
            </a:r>
          </a:p>
          <a:p>
            <a:endParaRPr lang="en-US" dirty="0" smtClean="0"/>
          </a:p>
          <a:p>
            <a:r>
              <a:rPr lang="en-US" dirty="0" smtClean="0"/>
              <a:t>Which states do you think have the largest population?</a:t>
            </a:r>
          </a:p>
          <a:p>
            <a:pPr lvl="1"/>
            <a:r>
              <a:rPr lang="en-US" dirty="0" smtClean="0"/>
              <a:t>Hint: What are the largest cities in America in the 1780’s?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Problem with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power is based on population then Virginia, New York, Pennsylvania, Massachusetts, South Carolina and Maryland would have the most power</a:t>
            </a:r>
          </a:p>
          <a:p>
            <a:pPr lvl="1"/>
            <a:r>
              <a:rPr lang="en-US" dirty="0" smtClean="0"/>
              <a:t>These six states could boss everyone else around!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If power is based on treating everyone fairly then small states like Connecticut and Rhode Island could have too much power!</a:t>
            </a:r>
          </a:p>
          <a:p>
            <a:endParaRPr lang="en-US" dirty="0" smtClean="0"/>
          </a:p>
          <a:p>
            <a:r>
              <a:rPr lang="en-US" dirty="0" smtClean="0"/>
              <a:t>Do we base representation and power on population or treating everyone fairly?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00B050"/>
                </a:solidFill>
              </a:rPr>
              <a:t>PROPORTIONAL REPRESENTATION</a:t>
            </a:r>
            <a:r>
              <a:rPr lang="en-US" u="sng" dirty="0" smtClean="0"/>
              <a:t>: power in Congress is based on the population of a state</a:t>
            </a:r>
          </a:p>
          <a:p>
            <a:endParaRPr lang="en-US" b="1" i="1" u="sng" dirty="0" smtClean="0"/>
          </a:p>
          <a:p>
            <a:r>
              <a:rPr lang="en-US" b="1" i="1" u="sng" dirty="0" smtClean="0">
                <a:solidFill>
                  <a:srgbClr val="00B050"/>
                </a:solidFill>
              </a:rPr>
              <a:t>EQUAL REPRESENTATION</a:t>
            </a:r>
            <a:r>
              <a:rPr lang="en-US" u="sng" dirty="0" smtClean="0"/>
              <a:t>: power in Congress is shared equally among the states</a:t>
            </a:r>
            <a:endParaRPr lang="en-US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Virginia Plan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by James Madison</a:t>
            </a:r>
          </a:p>
          <a:p>
            <a:pPr lvl="1"/>
            <a:r>
              <a:rPr lang="en-US" u="sng" dirty="0"/>
              <a:t>T</a:t>
            </a:r>
            <a:r>
              <a:rPr lang="en-US" u="sng" dirty="0" smtClean="0"/>
              <a:t>wo houses of Congress (bicameral legislature) based on population</a:t>
            </a:r>
          </a:p>
          <a:p>
            <a:pPr lvl="1"/>
            <a:r>
              <a:rPr lang="en-US" u="sng" dirty="0" smtClean="0"/>
              <a:t>Big states support this plan-bigger population means more power</a:t>
            </a:r>
            <a:endParaRPr lang="en-US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4419600" cy="5378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New Jersey Plan</a:t>
            </a:r>
            <a:endParaRPr lang="en-US" u="sng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One house of Congress (unicameral legislature) where all states have one vote</a:t>
            </a:r>
          </a:p>
          <a:p>
            <a:pPr lvl="1" algn="just"/>
            <a:r>
              <a:rPr lang="en-US" dirty="0" smtClean="0"/>
              <a:t>Small states support this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Great Compromise</a:t>
            </a:r>
            <a:endParaRPr lang="en-US" u="sng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u="sng" dirty="0" smtClean="0"/>
              <a:t>The House of Representatives</a:t>
            </a:r>
            <a:endParaRPr lang="en-US" u="sng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n-US" u="sng" dirty="0" smtClean="0"/>
              <a:t>The Senate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u="sng" dirty="0" smtClean="0"/>
              <a:t>Proportional representation, number of votes based on population</a:t>
            </a:r>
          </a:p>
          <a:p>
            <a:endParaRPr lang="en-US" u="sng" dirty="0" smtClean="0"/>
          </a:p>
          <a:p>
            <a:r>
              <a:rPr lang="en-US" u="sng" dirty="0" smtClean="0"/>
              <a:t>Satisfied the big states because all laws on money start here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u="sng" dirty="0" smtClean="0"/>
              <a:t>Based on equal representation where all states get two votes</a:t>
            </a:r>
          </a:p>
          <a:p>
            <a:endParaRPr lang="en-US" u="sng" dirty="0" smtClean="0"/>
          </a:p>
          <a:p>
            <a:r>
              <a:rPr lang="en-US" u="sng" dirty="0" smtClean="0"/>
              <a:t>Small states are equal to big states in </a:t>
            </a:r>
            <a:r>
              <a:rPr lang="en-US" u="sng" smtClean="0"/>
              <a:t>the Senate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“Peculiar” Problem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20% of the American population were slaves</a:t>
            </a:r>
          </a:p>
          <a:p>
            <a:pPr lvl="1"/>
            <a:r>
              <a:rPr lang="en-US" dirty="0" smtClean="0"/>
              <a:t>Do we count the slaves as people?</a:t>
            </a:r>
          </a:p>
          <a:p>
            <a:pPr lvl="1"/>
            <a:r>
              <a:rPr lang="en-US" dirty="0" smtClean="0"/>
              <a:t>Southern (slave) states said yes…but only because they would now dominate the House of Representatives</a:t>
            </a:r>
          </a:p>
          <a:p>
            <a:pPr lvl="1"/>
            <a:r>
              <a:rPr lang="en-US" dirty="0" smtClean="0"/>
              <a:t>Northern (free) states said no in order to maintain balance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only solution is compromise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4150</TotalTime>
  <Words>421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Consolas</vt:lpstr>
      <vt:lpstr>Corbel</vt:lpstr>
      <vt:lpstr>Wingdings</vt:lpstr>
      <vt:lpstr>Wingdings 2</vt:lpstr>
      <vt:lpstr>Wingdings 3</vt:lpstr>
      <vt:lpstr>Default Theme</vt:lpstr>
      <vt:lpstr>The Constitutional Convention: Problems with Representation</vt:lpstr>
      <vt:lpstr>PowerPoint Presentation</vt:lpstr>
      <vt:lpstr>Pop Quiz</vt:lpstr>
      <vt:lpstr>The Problem with Representation</vt:lpstr>
      <vt:lpstr>Types of Representation</vt:lpstr>
      <vt:lpstr>The Virginia Plan</vt:lpstr>
      <vt:lpstr>The New Jersey Plan</vt:lpstr>
      <vt:lpstr>The Great Compromise</vt:lpstr>
      <vt:lpstr>A “Peculiar” Problem</vt:lpstr>
      <vt:lpstr>Three-fifth’s Compromise</vt:lpstr>
      <vt:lpstr>Summarize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Constitutional Convention: Problems with Representation</dc:title>
  <dc:creator>Lawrence Ashley Staten</dc:creator>
  <cp:lastModifiedBy>Lawrence Staten</cp:lastModifiedBy>
  <cp:revision>6</cp:revision>
  <dcterms:created xsi:type="dcterms:W3CDTF">2012-01-27T15:57:20Z</dcterms:created>
  <dcterms:modified xsi:type="dcterms:W3CDTF">2016-02-18T14:16:14Z</dcterms:modified>
</cp:coreProperties>
</file>